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71" r:id="rId5"/>
    <p:sldId id="268" r:id="rId6"/>
    <p:sldId id="258" r:id="rId7"/>
    <p:sldId id="260" r:id="rId8"/>
    <p:sldId id="261" r:id="rId9"/>
    <p:sldId id="262" r:id="rId10"/>
    <p:sldId id="263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40" d="100"/>
          <a:sy n="40" d="100"/>
        </p:scale>
        <p:origin x="24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4C9BD-909A-4B3C-A791-360F93CD4F5E}" type="doc">
      <dgm:prSet loTypeId="urn:microsoft.com/office/officeart/2005/8/layout/cycle2" loCatId="cycle" qsTypeId="urn:microsoft.com/office/officeart/2005/8/quickstyle/3d3" qsCatId="3D" csTypeId="urn:microsoft.com/office/officeart/2005/8/colors/accent5_5" csCatId="accent5" phldr="1"/>
      <dgm:spPr/>
    </dgm:pt>
    <dgm:pt modelId="{160C22D3-23EC-492C-80CF-71001B1A5F4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СЛУХОВОГО ВОСПРИЯТИЯ И ТЕХНИКА РЕЧИ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2C47A-AF62-41A5-B557-EFB204372487}" type="parTrans" cxnId="{44DB3701-4635-49C4-BE4B-A1C8F587AA5A}">
      <dgm:prSet/>
      <dgm:spPr/>
      <dgm:t>
        <a:bodyPr/>
        <a:lstStyle/>
        <a:p>
          <a:endParaRPr lang="ru-RU"/>
        </a:p>
      </dgm:t>
    </dgm:pt>
    <dgm:pt modelId="{5433ACB5-89ED-4ADB-8946-441C40D5F1FB}" type="sibTrans" cxnId="{44DB3701-4635-49C4-BE4B-A1C8F587AA5A}">
      <dgm:prSet/>
      <dgm:spPr/>
      <dgm:t>
        <a:bodyPr/>
        <a:lstStyle/>
        <a:p>
          <a:endParaRPr lang="ru-RU"/>
        </a:p>
      </dgm:t>
    </dgm:pt>
    <dgm:pt modelId="{48CF1F15-0840-4FFC-94F8-BC5D7923F381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МУЗЫКАЛЬНО-РИТМИЧЕСКИЕ ЗАНЯТИЯ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2185E-0407-48F1-BC9C-109C869014F5}" type="parTrans" cxnId="{4C831C70-881D-4D52-9FEB-BBCA803643B8}">
      <dgm:prSet/>
      <dgm:spPr/>
      <dgm:t>
        <a:bodyPr/>
        <a:lstStyle/>
        <a:p>
          <a:endParaRPr lang="ru-RU"/>
        </a:p>
      </dgm:t>
    </dgm:pt>
    <dgm:pt modelId="{6E5E757F-90B4-4F58-89AD-4B64A9657431}" type="sibTrans" cxnId="{4C831C70-881D-4D52-9FEB-BBCA803643B8}">
      <dgm:prSet/>
      <dgm:spPr/>
      <dgm:t>
        <a:bodyPr/>
        <a:lstStyle/>
        <a:p>
          <a:endParaRPr lang="ru-RU"/>
        </a:p>
      </dgm:t>
    </dgm:pt>
    <dgm:pt modelId="{42EDCD3B-7DF6-47A6-A2E7-2E5516EF643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РЕЧЕВОГО СЛУХА И ПРОИЗНОСИТЕЛЬНОЙ СТОРОНЫ УСТНОЙ РЕЧИ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C140A-9DC7-460D-8B4D-89D67FAC2E24}" type="parTrans" cxnId="{30C7A602-3332-4CDE-970D-464AFCE5926F}">
      <dgm:prSet/>
      <dgm:spPr/>
      <dgm:t>
        <a:bodyPr/>
        <a:lstStyle/>
        <a:p>
          <a:endParaRPr lang="ru-RU"/>
        </a:p>
      </dgm:t>
    </dgm:pt>
    <dgm:pt modelId="{2DF63D47-DA51-4D1F-9A99-064BD019CB31}" type="sibTrans" cxnId="{30C7A602-3332-4CDE-970D-464AFCE5926F}">
      <dgm:prSet/>
      <dgm:spPr/>
      <dgm:t>
        <a:bodyPr/>
        <a:lstStyle/>
        <a:p>
          <a:endParaRPr lang="ru-RU"/>
        </a:p>
      </dgm:t>
    </dgm:pt>
    <dgm:pt modelId="{F1F04223-7D6B-48C2-B119-F88836908431}" type="pres">
      <dgm:prSet presAssocID="{FD64C9BD-909A-4B3C-A791-360F93CD4F5E}" presName="cycle" presStyleCnt="0">
        <dgm:presLayoutVars>
          <dgm:dir/>
          <dgm:resizeHandles val="exact"/>
        </dgm:presLayoutVars>
      </dgm:prSet>
      <dgm:spPr/>
    </dgm:pt>
    <dgm:pt modelId="{3E801CF1-09C2-4DBB-ACC6-64A6D1411ECD}" type="pres">
      <dgm:prSet presAssocID="{160C22D3-23EC-492C-80CF-71001B1A5F4B}" presName="node" presStyleLbl="node1" presStyleIdx="0" presStyleCnt="3" custScaleX="184045" custRadScaleRad="103818" custRadScaleInc="-40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985AA-C4E6-4E1D-96E5-D5A0282C2A56}" type="pres">
      <dgm:prSet presAssocID="{5433ACB5-89ED-4ADB-8946-441C40D5F1FB}" presName="sibTrans" presStyleLbl="sibTrans2D1" presStyleIdx="0" presStyleCnt="3"/>
      <dgm:spPr/>
      <dgm:t>
        <a:bodyPr/>
        <a:lstStyle/>
        <a:p>
          <a:endParaRPr lang="ru-RU"/>
        </a:p>
      </dgm:t>
    </dgm:pt>
    <dgm:pt modelId="{848541BE-AD3E-4E1D-9B25-86D4E915D0EE}" type="pres">
      <dgm:prSet presAssocID="{5433ACB5-89ED-4ADB-8946-441C40D5F1F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EDE6191-B2FD-4C35-9F4F-A58459215CE0}" type="pres">
      <dgm:prSet presAssocID="{48CF1F15-0840-4FFC-94F8-BC5D7923F381}" presName="node" presStyleLbl="node1" presStyleIdx="1" presStyleCnt="3" custScaleX="171459" custScaleY="101194" custRadScaleRad="158808" custRadScaleInc="-21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E60AC-16BA-434D-98D5-D7ED66BA6DD4}" type="pres">
      <dgm:prSet presAssocID="{6E5E757F-90B4-4F58-89AD-4B64A965743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2406C48-FC58-4D60-9E71-CDFB3EAB3776}" type="pres">
      <dgm:prSet presAssocID="{6E5E757F-90B4-4F58-89AD-4B64A965743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E9537517-FFC0-4E20-A8C7-DB05E2FFE58A}" type="pres">
      <dgm:prSet presAssocID="{42EDCD3B-7DF6-47A6-A2E7-2E5516EF6436}" presName="node" presStyleLbl="node1" presStyleIdx="2" presStyleCnt="3" custScaleX="192110" custScaleY="94294" custRadScaleRad="183134" custRadScaleInc="20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F23D9-C189-49D1-9F1D-D06F7E8824B5}" type="pres">
      <dgm:prSet presAssocID="{2DF63D47-DA51-4D1F-9A99-064BD019CB3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79AEADE2-A625-44E1-804A-FACCC097EE13}" type="pres">
      <dgm:prSet presAssocID="{2DF63D47-DA51-4D1F-9A99-064BD019CB3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BC37BFA5-B1DB-46C9-B678-EEFBD5D07D13}" type="presOf" srcId="{160C22D3-23EC-492C-80CF-71001B1A5F4B}" destId="{3E801CF1-09C2-4DBB-ACC6-64A6D1411ECD}" srcOrd="0" destOrd="0" presId="urn:microsoft.com/office/officeart/2005/8/layout/cycle2"/>
    <dgm:cxn modelId="{44DB3701-4635-49C4-BE4B-A1C8F587AA5A}" srcId="{FD64C9BD-909A-4B3C-A791-360F93CD4F5E}" destId="{160C22D3-23EC-492C-80CF-71001B1A5F4B}" srcOrd="0" destOrd="0" parTransId="{6152C47A-AF62-41A5-B557-EFB204372487}" sibTransId="{5433ACB5-89ED-4ADB-8946-441C40D5F1FB}"/>
    <dgm:cxn modelId="{DD192980-7A5E-4150-9CFC-494B586E19F0}" type="presOf" srcId="{6E5E757F-90B4-4F58-89AD-4B64A9657431}" destId="{B2406C48-FC58-4D60-9E71-CDFB3EAB3776}" srcOrd="1" destOrd="0" presId="urn:microsoft.com/office/officeart/2005/8/layout/cycle2"/>
    <dgm:cxn modelId="{4C831C70-881D-4D52-9FEB-BBCA803643B8}" srcId="{FD64C9BD-909A-4B3C-A791-360F93CD4F5E}" destId="{48CF1F15-0840-4FFC-94F8-BC5D7923F381}" srcOrd="1" destOrd="0" parTransId="{7042185E-0407-48F1-BC9C-109C869014F5}" sibTransId="{6E5E757F-90B4-4F58-89AD-4B64A9657431}"/>
    <dgm:cxn modelId="{153184A6-4054-4389-8EF5-C7F37692E880}" type="presOf" srcId="{42EDCD3B-7DF6-47A6-A2E7-2E5516EF6436}" destId="{E9537517-FFC0-4E20-A8C7-DB05E2FFE58A}" srcOrd="0" destOrd="0" presId="urn:microsoft.com/office/officeart/2005/8/layout/cycle2"/>
    <dgm:cxn modelId="{BD44D35D-2AFA-468A-8BF9-14EDB66BED15}" type="presOf" srcId="{5433ACB5-89ED-4ADB-8946-441C40D5F1FB}" destId="{D2F985AA-C4E6-4E1D-96E5-D5A0282C2A56}" srcOrd="0" destOrd="0" presId="urn:microsoft.com/office/officeart/2005/8/layout/cycle2"/>
    <dgm:cxn modelId="{05006CED-E94C-4DBA-9FC9-E84439BEBC24}" type="presOf" srcId="{5433ACB5-89ED-4ADB-8946-441C40D5F1FB}" destId="{848541BE-AD3E-4E1D-9B25-86D4E915D0EE}" srcOrd="1" destOrd="0" presId="urn:microsoft.com/office/officeart/2005/8/layout/cycle2"/>
    <dgm:cxn modelId="{323F4868-71EC-48F6-92F9-AEC41F4C027A}" type="presOf" srcId="{2DF63D47-DA51-4D1F-9A99-064BD019CB31}" destId="{79AEADE2-A625-44E1-804A-FACCC097EE13}" srcOrd="1" destOrd="0" presId="urn:microsoft.com/office/officeart/2005/8/layout/cycle2"/>
    <dgm:cxn modelId="{8FF070B7-80F5-44CE-8A3D-AD64CEBF8426}" type="presOf" srcId="{6E5E757F-90B4-4F58-89AD-4B64A9657431}" destId="{FF7E60AC-16BA-434D-98D5-D7ED66BA6DD4}" srcOrd="0" destOrd="0" presId="urn:microsoft.com/office/officeart/2005/8/layout/cycle2"/>
    <dgm:cxn modelId="{9B170C83-2565-48F0-B405-B724FBF08553}" type="presOf" srcId="{FD64C9BD-909A-4B3C-A791-360F93CD4F5E}" destId="{F1F04223-7D6B-48C2-B119-F88836908431}" srcOrd="0" destOrd="0" presId="urn:microsoft.com/office/officeart/2005/8/layout/cycle2"/>
    <dgm:cxn modelId="{30C7A602-3332-4CDE-970D-464AFCE5926F}" srcId="{FD64C9BD-909A-4B3C-A791-360F93CD4F5E}" destId="{42EDCD3B-7DF6-47A6-A2E7-2E5516EF6436}" srcOrd="2" destOrd="0" parTransId="{561C140A-9DC7-460D-8B4D-89D67FAC2E24}" sibTransId="{2DF63D47-DA51-4D1F-9A99-064BD019CB31}"/>
    <dgm:cxn modelId="{CFAF22F7-02FF-4999-9721-1FAC8BB6BDFE}" type="presOf" srcId="{48CF1F15-0840-4FFC-94F8-BC5D7923F381}" destId="{BEDE6191-B2FD-4C35-9F4F-A58459215CE0}" srcOrd="0" destOrd="0" presId="urn:microsoft.com/office/officeart/2005/8/layout/cycle2"/>
    <dgm:cxn modelId="{EE5040CD-6BFF-489E-8ED4-D2BBB7A335ED}" type="presOf" srcId="{2DF63D47-DA51-4D1F-9A99-064BD019CB31}" destId="{BE2F23D9-C189-49D1-9F1D-D06F7E8824B5}" srcOrd="0" destOrd="0" presId="urn:microsoft.com/office/officeart/2005/8/layout/cycle2"/>
    <dgm:cxn modelId="{D80DCCA3-1D08-4865-B205-91DF4B22E2CA}" type="presParOf" srcId="{F1F04223-7D6B-48C2-B119-F88836908431}" destId="{3E801CF1-09C2-4DBB-ACC6-64A6D1411ECD}" srcOrd="0" destOrd="0" presId="urn:microsoft.com/office/officeart/2005/8/layout/cycle2"/>
    <dgm:cxn modelId="{2718415B-1A1C-478B-9506-25CC12B6B0D5}" type="presParOf" srcId="{F1F04223-7D6B-48C2-B119-F88836908431}" destId="{D2F985AA-C4E6-4E1D-96E5-D5A0282C2A56}" srcOrd="1" destOrd="0" presId="urn:microsoft.com/office/officeart/2005/8/layout/cycle2"/>
    <dgm:cxn modelId="{ED53C9BB-9B30-4D38-84DF-CEC709EADF38}" type="presParOf" srcId="{D2F985AA-C4E6-4E1D-96E5-D5A0282C2A56}" destId="{848541BE-AD3E-4E1D-9B25-86D4E915D0EE}" srcOrd="0" destOrd="0" presId="urn:microsoft.com/office/officeart/2005/8/layout/cycle2"/>
    <dgm:cxn modelId="{89CBCBFB-E468-4C32-9F3E-58E94E80D16E}" type="presParOf" srcId="{F1F04223-7D6B-48C2-B119-F88836908431}" destId="{BEDE6191-B2FD-4C35-9F4F-A58459215CE0}" srcOrd="2" destOrd="0" presId="urn:microsoft.com/office/officeart/2005/8/layout/cycle2"/>
    <dgm:cxn modelId="{9C31A778-115A-4F9A-A3B9-9CD6B41AC9CC}" type="presParOf" srcId="{F1F04223-7D6B-48C2-B119-F88836908431}" destId="{FF7E60AC-16BA-434D-98D5-D7ED66BA6DD4}" srcOrd="3" destOrd="0" presId="urn:microsoft.com/office/officeart/2005/8/layout/cycle2"/>
    <dgm:cxn modelId="{92431D94-7379-4C9A-84B6-98FE45D89FFD}" type="presParOf" srcId="{FF7E60AC-16BA-434D-98D5-D7ED66BA6DD4}" destId="{B2406C48-FC58-4D60-9E71-CDFB3EAB3776}" srcOrd="0" destOrd="0" presId="urn:microsoft.com/office/officeart/2005/8/layout/cycle2"/>
    <dgm:cxn modelId="{F7547E00-4FB4-480D-9E59-38E12FA6CB0F}" type="presParOf" srcId="{F1F04223-7D6B-48C2-B119-F88836908431}" destId="{E9537517-FFC0-4E20-A8C7-DB05E2FFE58A}" srcOrd="4" destOrd="0" presId="urn:microsoft.com/office/officeart/2005/8/layout/cycle2"/>
    <dgm:cxn modelId="{2E73D687-89EE-486B-996A-788B823C1187}" type="presParOf" srcId="{F1F04223-7D6B-48C2-B119-F88836908431}" destId="{BE2F23D9-C189-49D1-9F1D-D06F7E8824B5}" srcOrd="5" destOrd="0" presId="urn:microsoft.com/office/officeart/2005/8/layout/cycle2"/>
    <dgm:cxn modelId="{318A3AE1-9954-4A97-A093-7BA6B9A53BB8}" type="presParOf" srcId="{BE2F23D9-C189-49D1-9F1D-D06F7E8824B5}" destId="{79AEADE2-A625-44E1-804A-FACCC097EE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EDCC3B-5879-4275-8846-E955BAFDAF04}" type="doc">
      <dgm:prSet loTypeId="urn:microsoft.com/office/officeart/2005/8/layout/radial5" loCatId="relationship" qsTypeId="urn:microsoft.com/office/officeart/2005/8/quickstyle/3d3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15557F59-558E-4AA2-BFB4-2CCF7E6A0204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Ритмико-интонационная сторона речи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0F0138-6745-46AD-B90F-C8292A6CDC32}" type="parTrans" cxnId="{3A0F8C49-D381-49F7-B166-CEF9E23CB240}">
      <dgm:prSet/>
      <dgm:spPr/>
      <dgm:t>
        <a:bodyPr/>
        <a:lstStyle/>
        <a:p>
          <a:endParaRPr lang="ru-RU"/>
        </a:p>
      </dgm:t>
    </dgm:pt>
    <dgm:pt modelId="{792C1D7C-3EB8-40C4-976B-5282A147CBDE}" type="sibTrans" cxnId="{3A0F8C49-D381-49F7-B166-CEF9E23CB240}">
      <dgm:prSet/>
      <dgm:spPr/>
      <dgm:t>
        <a:bodyPr/>
        <a:lstStyle/>
        <a:p>
          <a:endParaRPr lang="ru-RU"/>
        </a:p>
      </dgm:t>
    </dgm:pt>
    <dgm:pt modelId="{D250E106-3ADF-47EC-98A9-B0D7806041B7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Паузы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1504A-6EAE-4915-AF64-34A08F0E2B23}" type="parTrans" cxnId="{51DCE4AD-4EF9-4A51-A4D3-D12E2138FCE8}">
      <dgm:prSet/>
      <dgm:spPr/>
      <dgm:t>
        <a:bodyPr/>
        <a:lstStyle/>
        <a:p>
          <a:endParaRPr lang="ru-RU"/>
        </a:p>
      </dgm:t>
    </dgm:pt>
    <dgm:pt modelId="{8104E1B8-EFB1-49E6-A1F1-30F792F29375}" type="sibTrans" cxnId="{51DCE4AD-4EF9-4A51-A4D3-D12E2138FCE8}">
      <dgm:prSet/>
      <dgm:spPr/>
      <dgm:t>
        <a:bodyPr/>
        <a:lstStyle/>
        <a:p>
          <a:endParaRPr lang="ru-RU"/>
        </a:p>
      </dgm:t>
    </dgm:pt>
    <dgm:pt modelId="{075A215E-F2BA-418A-8713-62A4EC93FFD6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Громкость речи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786D33-DC82-4744-A405-464FE6E43872}" type="parTrans" cxnId="{4BF50B1E-10D9-4713-94B5-B212C722E9A7}">
      <dgm:prSet/>
      <dgm:spPr/>
      <dgm:t>
        <a:bodyPr/>
        <a:lstStyle/>
        <a:p>
          <a:endParaRPr lang="ru-RU"/>
        </a:p>
      </dgm:t>
    </dgm:pt>
    <dgm:pt modelId="{FEE1CBF4-D822-4C53-85EB-876F26F7B727}" type="sibTrans" cxnId="{4BF50B1E-10D9-4713-94B5-B212C722E9A7}">
      <dgm:prSet/>
      <dgm:spPr/>
      <dgm:t>
        <a:bodyPr/>
        <a:lstStyle/>
        <a:p>
          <a:endParaRPr lang="ru-RU"/>
        </a:p>
      </dgm:t>
    </dgm:pt>
    <dgm:pt modelId="{4FBFFF62-3878-4312-848B-1DE00A1F901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Темп речи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47C54-A945-4C2D-B9DC-09ABD3F3EAFC}" type="parTrans" cxnId="{58070D0F-B76A-40AA-A23C-5647E4C07DF1}">
      <dgm:prSet/>
      <dgm:spPr/>
      <dgm:t>
        <a:bodyPr/>
        <a:lstStyle/>
        <a:p>
          <a:endParaRPr lang="ru-RU"/>
        </a:p>
      </dgm:t>
    </dgm:pt>
    <dgm:pt modelId="{9D6206DF-038B-41DE-B0CC-B525C008CECC}" type="sibTrans" cxnId="{58070D0F-B76A-40AA-A23C-5647E4C07DF1}">
      <dgm:prSet/>
      <dgm:spPr/>
      <dgm:t>
        <a:bodyPr/>
        <a:lstStyle/>
        <a:p>
          <a:endParaRPr lang="ru-RU"/>
        </a:p>
      </dgm:t>
    </dgm:pt>
    <dgm:pt modelId="{A7AA8807-721F-473E-9EA9-D8B79D23449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Мелодическая структура речи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321E9-D727-4C65-88B8-8FF4562BBC59}" type="parTrans" cxnId="{407500C7-74F8-419F-8FE0-5DE8711FC06E}">
      <dgm:prSet/>
      <dgm:spPr/>
      <dgm:t>
        <a:bodyPr/>
        <a:lstStyle/>
        <a:p>
          <a:endParaRPr lang="ru-RU"/>
        </a:p>
      </dgm:t>
    </dgm:pt>
    <dgm:pt modelId="{6ABD0EA7-2E45-460F-BC5B-35C0CE781576}" type="sibTrans" cxnId="{407500C7-74F8-419F-8FE0-5DE8711FC06E}">
      <dgm:prSet/>
      <dgm:spPr/>
      <dgm:t>
        <a:bodyPr/>
        <a:lstStyle/>
        <a:p>
          <a:endParaRPr lang="ru-RU"/>
        </a:p>
      </dgm:t>
    </dgm:pt>
    <dgm:pt modelId="{3852D64B-9FDC-4565-856C-AF539252C8A7}">
      <dgm:prSet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Ритмическая структура речи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8C751-520B-46EF-BC9A-A5ABAF0F3183}" type="parTrans" cxnId="{801234FC-DA43-4A8D-A1CC-E4E011BB7D1B}">
      <dgm:prSet/>
      <dgm:spPr/>
      <dgm:t>
        <a:bodyPr/>
        <a:lstStyle/>
        <a:p>
          <a:endParaRPr lang="ru-RU"/>
        </a:p>
      </dgm:t>
    </dgm:pt>
    <dgm:pt modelId="{0A455AED-E9AA-46D0-905E-34DA435910C0}" type="sibTrans" cxnId="{801234FC-DA43-4A8D-A1CC-E4E011BB7D1B}">
      <dgm:prSet/>
      <dgm:spPr/>
      <dgm:t>
        <a:bodyPr/>
        <a:lstStyle/>
        <a:p>
          <a:endParaRPr lang="ru-RU"/>
        </a:p>
      </dgm:t>
    </dgm:pt>
    <dgm:pt modelId="{41750CC3-09F4-42A1-A8C8-157FEECD259C}" type="pres">
      <dgm:prSet presAssocID="{50EDCC3B-5879-4275-8846-E955BAFDAF0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A982D3-F936-4336-B467-3CDC443CBB10}" type="pres">
      <dgm:prSet presAssocID="{15557F59-558E-4AA2-BFB4-2CCF7E6A0204}" presName="centerShape" presStyleLbl="node0" presStyleIdx="0" presStyleCnt="1" custScaleX="276718" custScaleY="129859" custLinFactNeighborX="-9630" custLinFactNeighborY="-1204"/>
      <dgm:spPr/>
      <dgm:t>
        <a:bodyPr/>
        <a:lstStyle/>
        <a:p>
          <a:endParaRPr lang="ru-RU"/>
        </a:p>
      </dgm:t>
    </dgm:pt>
    <dgm:pt modelId="{F2932EF5-917A-455E-A380-69D846D18BC8}" type="pres">
      <dgm:prSet presAssocID="{E4B1504A-6EAE-4915-AF64-34A08F0E2B23}" presName="parTrans" presStyleLbl="sibTrans2D1" presStyleIdx="0" presStyleCnt="5"/>
      <dgm:spPr/>
      <dgm:t>
        <a:bodyPr/>
        <a:lstStyle/>
        <a:p>
          <a:endParaRPr lang="ru-RU"/>
        </a:p>
      </dgm:t>
    </dgm:pt>
    <dgm:pt modelId="{7199B124-3E83-4ABF-9B40-FC05C073D4CE}" type="pres">
      <dgm:prSet presAssocID="{E4B1504A-6EAE-4915-AF64-34A08F0E2B2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2E6D3ED-CFEF-4E9B-BC2D-598709EE0500}" type="pres">
      <dgm:prSet presAssocID="{D250E106-3ADF-47EC-98A9-B0D7806041B7}" presName="node" presStyleLbl="node1" presStyleIdx="0" presStyleCnt="5" custScaleX="149386" custScaleY="67277" custRadScaleRad="98970" custRadScaleInc="14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BC8DE-E83E-4FCD-A423-06FA6D29D337}" type="pres">
      <dgm:prSet presAssocID="{70786D33-DC82-4744-A405-464FE6E43872}" presName="parTrans" presStyleLbl="sibTrans2D1" presStyleIdx="1" presStyleCnt="5"/>
      <dgm:spPr/>
      <dgm:t>
        <a:bodyPr/>
        <a:lstStyle/>
        <a:p>
          <a:endParaRPr lang="ru-RU"/>
        </a:p>
      </dgm:t>
    </dgm:pt>
    <dgm:pt modelId="{852C4053-9D8E-4C39-B07D-ABD6E2B3011E}" type="pres">
      <dgm:prSet presAssocID="{70786D33-DC82-4744-A405-464FE6E43872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BB922BF-CFD3-4CAB-B884-AAAF6EB27C06}" type="pres">
      <dgm:prSet presAssocID="{075A215E-F2BA-418A-8713-62A4EC93FFD6}" presName="node" presStyleLbl="node1" presStyleIdx="1" presStyleCnt="5" custScaleX="110397" custScaleY="78064" custRadScaleRad="189034" custRadScaleInc="-38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5BDAD-1DCC-4532-AADE-058B48C87095}" type="pres">
      <dgm:prSet presAssocID="{A6847C54-A945-4C2D-B9DC-09ABD3F3EAFC}" presName="parTrans" presStyleLbl="sibTrans2D1" presStyleIdx="2" presStyleCnt="5"/>
      <dgm:spPr/>
      <dgm:t>
        <a:bodyPr/>
        <a:lstStyle/>
        <a:p>
          <a:endParaRPr lang="ru-RU"/>
        </a:p>
      </dgm:t>
    </dgm:pt>
    <dgm:pt modelId="{858FFC24-C630-435C-B4EE-CB63599336C8}" type="pres">
      <dgm:prSet presAssocID="{A6847C54-A945-4C2D-B9DC-09ABD3F3EAF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4A1CD56-28A4-4873-8472-89FE5A8DD6A8}" type="pres">
      <dgm:prSet presAssocID="{4FBFFF62-3878-4312-848B-1DE00A1F901F}" presName="node" presStyleLbl="node1" presStyleIdx="2" presStyleCnt="5" custScaleX="92716" custScaleY="68774" custRadScaleRad="147257" custRadScaleInc="-52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A2867-F8AA-4514-9393-C6C580BC84E8}" type="pres">
      <dgm:prSet presAssocID="{FF18C751-520B-46EF-BC9A-A5ABAF0F3183}" presName="parTrans" presStyleLbl="sibTrans2D1" presStyleIdx="3" presStyleCnt="5"/>
      <dgm:spPr/>
      <dgm:t>
        <a:bodyPr/>
        <a:lstStyle/>
        <a:p>
          <a:endParaRPr lang="ru-RU"/>
        </a:p>
      </dgm:t>
    </dgm:pt>
    <dgm:pt modelId="{9D31AD63-EF48-4F51-8219-73B4A75B6A66}" type="pres">
      <dgm:prSet presAssocID="{FF18C751-520B-46EF-BC9A-A5ABAF0F318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4E434080-4DDA-444C-88B8-ED1239D6BCBC}" type="pres">
      <dgm:prSet presAssocID="{3852D64B-9FDC-4565-856C-AF539252C8A7}" presName="node" presStyleLbl="node1" presStyleIdx="3" presStyleCnt="5" custScaleX="135181" custScaleY="83164" custRadScaleRad="187619" custRadScaleInc="80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B9A85-E55A-4270-92B2-73AFC5988291}" type="pres">
      <dgm:prSet presAssocID="{ED8321E9-D727-4C65-88B8-8FF4562BBC5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F099C6B6-11FD-4D24-8676-4AED8D5AAE1D}" type="pres">
      <dgm:prSet presAssocID="{ED8321E9-D727-4C65-88B8-8FF4562BBC5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E3397A9E-1BF9-4CD0-A73C-623ECE890A02}" type="pres">
      <dgm:prSet presAssocID="{A7AA8807-721F-473E-9EA9-D8B79D234497}" presName="node" presStyleLbl="node1" presStyleIdx="4" presStyleCnt="5" custScaleX="142285" custScaleY="88518" custRadScaleRad="193665" custRadScaleInc="36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44F9BF-4E65-4510-9E13-250529E8327A}" type="presOf" srcId="{4FBFFF62-3878-4312-848B-1DE00A1F901F}" destId="{14A1CD56-28A4-4873-8472-89FE5A8DD6A8}" srcOrd="0" destOrd="0" presId="urn:microsoft.com/office/officeart/2005/8/layout/radial5"/>
    <dgm:cxn modelId="{4D8AD0F7-BFF4-4BF5-997B-CF50196587F8}" type="presOf" srcId="{A6847C54-A945-4C2D-B9DC-09ABD3F3EAFC}" destId="{858FFC24-C630-435C-B4EE-CB63599336C8}" srcOrd="1" destOrd="0" presId="urn:microsoft.com/office/officeart/2005/8/layout/radial5"/>
    <dgm:cxn modelId="{001BC5EB-A504-4A44-A472-65A418672E88}" type="presOf" srcId="{E4B1504A-6EAE-4915-AF64-34A08F0E2B23}" destId="{F2932EF5-917A-455E-A380-69D846D18BC8}" srcOrd="0" destOrd="0" presId="urn:microsoft.com/office/officeart/2005/8/layout/radial5"/>
    <dgm:cxn modelId="{6C4733D0-843F-41ED-A4BC-692029D798BA}" type="presOf" srcId="{3852D64B-9FDC-4565-856C-AF539252C8A7}" destId="{4E434080-4DDA-444C-88B8-ED1239D6BCBC}" srcOrd="0" destOrd="0" presId="urn:microsoft.com/office/officeart/2005/8/layout/radial5"/>
    <dgm:cxn modelId="{407500C7-74F8-419F-8FE0-5DE8711FC06E}" srcId="{15557F59-558E-4AA2-BFB4-2CCF7E6A0204}" destId="{A7AA8807-721F-473E-9EA9-D8B79D234497}" srcOrd="4" destOrd="0" parTransId="{ED8321E9-D727-4C65-88B8-8FF4562BBC59}" sibTransId="{6ABD0EA7-2E45-460F-BC5B-35C0CE781576}"/>
    <dgm:cxn modelId="{2B61C21A-5D68-4FA0-905A-9B28800B4D31}" type="presOf" srcId="{50EDCC3B-5879-4275-8846-E955BAFDAF04}" destId="{41750CC3-09F4-42A1-A8C8-157FEECD259C}" srcOrd="0" destOrd="0" presId="urn:microsoft.com/office/officeart/2005/8/layout/radial5"/>
    <dgm:cxn modelId="{58070D0F-B76A-40AA-A23C-5647E4C07DF1}" srcId="{15557F59-558E-4AA2-BFB4-2CCF7E6A0204}" destId="{4FBFFF62-3878-4312-848B-1DE00A1F901F}" srcOrd="2" destOrd="0" parTransId="{A6847C54-A945-4C2D-B9DC-09ABD3F3EAFC}" sibTransId="{9D6206DF-038B-41DE-B0CC-B525C008CECC}"/>
    <dgm:cxn modelId="{5CA331A3-B828-4D38-9A28-E05ED814A9A1}" type="presOf" srcId="{E4B1504A-6EAE-4915-AF64-34A08F0E2B23}" destId="{7199B124-3E83-4ABF-9B40-FC05C073D4CE}" srcOrd="1" destOrd="0" presId="urn:microsoft.com/office/officeart/2005/8/layout/radial5"/>
    <dgm:cxn modelId="{938990BA-E1A9-4147-A7EF-EE9F59BDC396}" type="presOf" srcId="{70786D33-DC82-4744-A405-464FE6E43872}" destId="{852C4053-9D8E-4C39-B07D-ABD6E2B3011E}" srcOrd="1" destOrd="0" presId="urn:microsoft.com/office/officeart/2005/8/layout/radial5"/>
    <dgm:cxn modelId="{4BF50B1E-10D9-4713-94B5-B212C722E9A7}" srcId="{15557F59-558E-4AA2-BFB4-2CCF7E6A0204}" destId="{075A215E-F2BA-418A-8713-62A4EC93FFD6}" srcOrd="1" destOrd="0" parTransId="{70786D33-DC82-4744-A405-464FE6E43872}" sibTransId="{FEE1CBF4-D822-4C53-85EB-876F26F7B727}"/>
    <dgm:cxn modelId="{DC5564C2-8374-49EB-A87C-A123FEFA4E70}" type="presOf" srcId="{FF18C751-520B-46EF-BC9A-A5ABAF0F3183}" destId="{9D31AD63-EF48-4F51-8219-73B4A75B6A66}" srcOrd="1" destOrd="0" presId="urn:microsoft.com/office/officeart/2005/8/layout/radial5"/>
    <dgm:cxn modelId="{76510949-F53F-4860-91E1-303187D38959}" type="presOf" srcId="{15557F59-558E-4AA2-BFB4-2CCF7E6A0204}" destId="{1FA982D3-F936-4336-B467-3CDC443CBB10}" srcOrd="0" destOrd="0" presId="urn:microsoft.com/office/officeart/2005/8/layout/radial5"/>
    <dgm:cxn modelId="{51DCE4AD-4EF9-4A51-A4D3-D12E2138FCE8}" srcId="{15557F59-558E-4AA2-BFB4-2CCF7E6A0204}" destId="{D250E106-3ADF-47EC-98A9-B0D7806041B7}" srcOrd="0" destOrd="0" parTransId="{E4B1504A-6EAE-4915-AF64-34A08F0E2B23}" sibTransId="{8104E1B8-EFB1-49E6-A1F1-30F792F29375}"/>
    <dgm:cxn modelId="{EBE1FF83-ABCF-42BE-B872-1EEA1AB8111C}" type="presOf" srcId="{FF18C751-520B-46EF-BC9A-A5ABAF0F3183}" destId="{72CA2867-F8AA-4514-9393-C6C580BC84E8}" srcOrd="0" destOrd="0" presId="urn:microsoft.com/office/officeart/2005/8/layout/radial5"/>
    <dgm:cxn modelId="{AFF37893-6FA3-476C-9F56-A58CA1F64C9B}" type="presOf" srcId="{A6847C54-A945-4C2D-B9DC-09ABD3F3EAFC}" destId="{0F05BDAD-1DCC-4532-AADE-058B48C87095}" srcOrd="0" destOrd="0" presId="urn:microsoft.com/office/officeart/2005/8/layout/radial5"/>
    <dgm:cxn modelId="{3A0F8C49-D381-49F7-B166-CEF9E23CB240}" srcId="{50EDCC3B-5879-4275-8846-E955BAFDAF04}" destId="{15557F59-558E-4AA2-BFB4-2CCF7E6A0204}" srcOrd="0" destOrd="0" parTransId="{580F0138-6745-46AD-B90F-C8292A6CDC32}" sibTransId="{792C1D7C-3EB8-40C4-976B-5282A147CBDE}"/>
    <dgm:cxn modelId="{250A3E32-39A3-4350-A955-D85D575CA5EF}" type="presOf" srcId="{075A215E-F2BA-418A-8713-62A4EC93FFD6}" destId="{EBB922BF-CFD3-4CAB-B884-AAAF6EB27C06}" srcOrd="0" destOrd="0" presId="urn:microsoft.com/office/officeart/2005/8/layout/radial5"/>
    <dgm:cxn modelId="{C28967B0-0913-43B0-A5BD-EADD03A4D271}" type="presOf" srcId="{A7AA8807-721F-473E-9EA9-D8B79D234497}" destId="{E3397A9E-1BF9-4CD0-A73C-623ECE890A02}" srcOrd="0" destOrd="0" presId="urn:microsoft.com/office/officeart/2005/8/layout/radial5"/>
    <dgm:cxn modelId="{801234FC-DA43-4A8D-A1CC-E4E011BB7D1B}" srcId="{15557F59-558E-4AA2-BFB4-2CCF7E6A0204}" destId="{3852D64B-9FDC-4565-856C-AF539252C8A7}" srcOrd="3" destOrd="0" parTransId="{FF18C751-520B-46EF-BC9A-A5ABAF0F3183}" sibTransId="{0A455AED-E9AA-46D0-905E-34DA435910C0}"/>
    <dgm:cxn modelId="{B29CB235-BB08-41CA-8E67-80CC488814D9}" type="presOf" srcId="{ED8321E9-D727-4C65-88B8-8FF4562BBC59}" destId="{B21B9A85-E55A-4270-92B2-73AFC5988291}" srcOrd="0" destOrd="0" presId="urn:microsoft.com/office/officeart/2005/8/layout/radial5"/>
    <dgm:cxn modelId="{86E7264F-16A5-42FF-9609-10D90BB4A641}" type="presOf" srcId="{70786D33-DC82-4744-A405-464FE6E43872}" destId="{BB3BC8DE-E83E-4FCD-A423-06FA6D29D337}" srcOrd="0" destOrd="0" presId="urn:microsoft.com/office/officeart/2005/8/layout/radial5"/>
    <dgm:cxn modelId="{03541C55-233E-4D83-BFF6-D49959A8357F}" type="presOf" srcId="{D250E106-3ADF-47EC-98A9-B0D7806041B7}" destId="{E2E6D3ED-CFEF-4E9B-BC2D-598709EE0500}" srcOrd="0" destOrd="0" presId="urn:microsoft.com/office/officeart/2005/8/layout/radial5"/>
    <dgm:cxn modelId="{43DFC612-8725-4D6C-AA7D-5FD3B6051793}" type="presOf" srcId="{ED8321E9-D727-4C65-88B8-8FF4562BBC59}" destId="{F099C6B6-11FD-4D24-8676-4AED8D5AAE1D}" srcOrd="1" destOrd="0" presId="urn:microsoft.com/office/officeart/2005/8/layout/radial5"/>
    <dgm:cxn modelId="{2430F709-5E1C-4B8C-AB9F-4D42C3A2EB3B}" type="presParOf" srcId="{41750CC3-09F4-42A1-A8C8-157FEECD259C}" destId="{1FA982D3-F936-4336-B467-3CDC443CBB10}" srcOrd="0" destOrd="0" presId="urn:microsoft.com/office/officeart/2005/8/layout/radial5"/>
    <dgm:cxn modelId="{84B1FECD-AB84-4D3C-98FD-05C436DEF7B9}" type="presParOf" srcId="{41750CC3-09F4-42A1-A8C8-157FEECD259C}" destId="{F2932EF5-917A-455E-A380-69D846D18BC8}" srcOrd="1" destOrd="0" presId="urn:microsoft.com/office/officeart/2005/8/layout/radial5"/>
    <dgm:cxn modelId="{AAC2C599-CBC6-4647-A946-CC34BDF99FBE}" type="presParOf" srcId="{F2932EF5-917A-455E-A380-69D846D18BC8}" destId="{7199B124-3E83-4ABF-9B40-FC05C073D4CE}" srcOrd="0" destOrd="0" presId="urn:microsoft.com/office/officeart/2005/8/layout/radial5"/>
    <dgm:cxn modelId="{035B0B18-94E3-4F13-8D66-CEB09FAD2EEE}" type="presParOf" srcId="{41750CC3-09F4-42A1-A8C8-157FEECD259C}" destId="{E2E6D3ED-CFEF-4E9B-BC2D-598709EE0500}" srcOrd="2" destOrd="0" presId="urn:microsoft.com/office/officeart/2005/8/layout/radial5"/>
    <dgm:cxn modelId="{8D5CB204-9243-4620-A7DD-952112A37737}" type="presParOf" srcId="{41750CC3-09F4-42A1-A8C8-157FEECD259C}" destId="{BB3BC8DE-E83E-4FCD-A423-06FA6D29D337}" srcOrd="3" destOrd="0" presId="urn:microsoft.com/office/officeart/2005/8/layout/radial5"/>
    <dgm:cxn modelId="{94BE43DA-2046-4B30-828F-7A88C92D27EB}" type="presParOf" srcId="{BB3BC8DE-E83E-4FCD-A423-06FA6D29D337}" destId="{852C4053-9D8E-4C39-B07D-ABD6E2B3011E}" srcOrd="0" destOrd="0" presId="urn:microsoft.com/office/officeart/2005/8/layout/radial5"/>
    <dgm:cxn modelId="{231CDDB9-A912-4A1B-AEF4-DD68A8601DA5}" type="presParOf" srcId="{41750CC3-09F4-42A1-A8C8-157FEECD259C}" destId="{EBB922BF-CFD3-4CAB-B884-AAAF6EB27C06}" srcOrd="4" destOrd="0" presId="urn:microsoft.com/office/officeart/2005/8/layout/radial5"/>
    <dgm:cxn modelId="{91AAD789-6EFC-49C6-9E6A-E55585A26C6F}" type="presParOf" srcId="{41750CC3-09F4-42A1-A8C8-157FEECD259C}" destId="{0F05BDAD-1DCC-4532-AADE-058B48C87095}" srcOrd="5" destOrd="0" presId="urn:microsoft.com/office/officeart/2005/8/layout/radial5"/>
    <dgm:cxn modelId="{8BE2BAF3-90A0-4E4A-A21D-EE4DBB549524}" type="presParOf" srcId="{0F05BDAD-1DCC-4532-AADE-058B48C87095}" destId="{858FFC24-C630-435C-B4EE-CB63599336C8}" srcOrd="0" destOrd="0" presId="urn:microsoft.com/office/officeart/2005/8/layout/radial5"/>
    <dgm:cxn modelId="{A8F42EE2-4F84-434A-A941-6529C73ADA2E}" type="presParOf" srcId="{41750CC3-09F4-42A1-A8C8-157FEECD259C}" destId="{14A1CD56-28A4-4873-8472-89FE5A8DD6A8}" srcOrd="6" destOrd="0" presId="urn:microsoft.com/office/officeart/2005/8/layout/radial5"/>
    <dgm:cxn modelId="{8B93197D-797A-477C-B850-32CB1F459CD3}" type="presParOf" srcId="{41750CC3-09F4-42A1-A8C8-157FEECD259C}" destId="{72CA2867-F8AA-4514-9393-C6C580BC84E8}" srcOrd="7" destOrd="0" presId="urn:microsoft.com/office/officeart/2005/8/layout/radial5"/>
    <dgm:cxn modelId="{7D54A0E8-26D5-4358-A46D-9D5AD1810602}" type="presParOf" srcId="{72CA2867-F8AA-4514-9393-C6C580BC84E8}" destId="{9D31AD63-EF48-4F51-8219-73B4A75B6A66}" srcOrd="0" destOrd="0" presId="urn:microsoft.com/office/officeart/2005/8/layout/radial5"/>
    <dgm:cxn modelId="{730B6536-ECCB-48D4-9F1A-4289AA76DAAC}" type="presParOf" srcId="{41750CC3-09F4-42A1-A8C8-157FEECD259C}" destId="{4E434080-4DDA-444C-88B8-ED1239D6BCBC}" srcOrd="8" destOrd="0" presId="urn:microsoft.com/office/officeart/2005/8/layout/radial5"/>
    <dgm:cxn modelId="{8F3850DE-3D5E-497B-AA20-4619FC2428FA}" type="presParOf" srcId="{41750CC3-09F4-42A1-A8C8-157FEECD259C}" destId="{B21B9A85-E55A-4270-92B2-73AFC5988291}" srcOrd="9" destOrd="0" presId="urn:microsoft.com/office/officeart/2005/8/layout/radial5"/>
    <dgm:cxn modelId="{B08A60B8-EAC8-4A7A-899A-611ACC315947}" type="presParOf" srcId="{B21B9A85-E55A-4270-92B2-73AFC5988291}" destId="{F099C6B6-11FD-4D24-8676-4AED8D5AAE1D}" srcOrd="0" destOrd="0" presId="urn:microsoft.com/office/officeart/2005/8/layout/radial5"/>
    <dgm:cxn modelId="{C19A5CB2-DFC8-4EDE-A356-C2CCB2376F8D}" type="presParOf" srcId="{41750CC3-09F4-42A1-A8C8-157FEECD259C}" destId="{E3397A9E-1BF9-4CD0-A73C-623ECE890A0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01CF1-09C2-4DBB-ACC6-64A6D1411ECD}">
      <dsp:nvSpPr>
        <dsp:cNvPr id="0" name=""/>
        <dsp:cNvSpPr/>
      </dsp:nvSpPr>
      <dsp:spPr>
        <a:xfrm>
          <a:off x="3193605" y="98781"/>
          <a:ext cx="4241281" cy="2304480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СЛУХОВОГО ВОСПРИЯТИЯ И ТЕХНИКА РЕЧИ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726" y="436264"/>
        <a:ext cx="2999039" cy="1629514"/>
      </dsp:txXfrm>
    </dsp:sp>
    <dsp:sp modelId="{D2F985AA-C4E6-4E1D-96E5-D5A0282C2A56}">
      <dsp:nvSpPr>
        <dsp:cNvPr id="0" name=""/>
        <dsp:cNvSpPr/>
      </dsp:nvSpPr>
      <dsp:spPr>
        <a:xfrm rot="2173338">
          <a:off x="6792744" y="2275784"/>
          <a:ext cx="902851" cy="7777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6815292" y="2362397"/>
        <a:ext cx="669522" cy="466658"/>
      </dsp:txXfrm>
    </dsp:sp>
    <dsp:sp modelId="{BEDE6191-B2FD-4C35-9F4F-A58459215CE0}">
      <dsp:nvSpPr>
        <dsp:cNvPr id="0" name=""/>
        <dsp:cNvSpPr/>
      </dsp:nvSpPr>
      <dsp:spPr>
        <a:xfrm>
          <a:off x="7215829" y="2925024"/>
          <a:ext cx="3951239" cy="2331995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МУЗЫКАЛЬНО-РИТМИЧЕСКИЕ ЗАНЯТИЯ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94475" y="3266537"/>
        <a:ext cx="2793947" cy="1648969"/>
      </dsp:txXfrm>
    </dsp:sp>
    <dsp:sp modelId="{FF7E60AC-16BA-434D-98D5-D7ED66BA6DD4}">
      <dsp:nvSpPr>
        <dsp:cNvPr id="0" name=""/>
        <dsp:cNvSpPr/>
      </dsp:nvSpPr>
      <dsp:spPr>
        <a:xfrm rot="10733316">
          <a:off x="5465091" y="3762423"/>
          <a:ext cx="1238092" cy="7777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207713"/>
            <a:satOff val="-4436"/>
            <a:lumOff val="165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 rot="10800000">
        <a:off x="5698398" y="3915712"/>
        <a:ext cx="1004763" cy="466658"/>
      </dsp:txXfrm>
    </dsp:sp>
    <dsp:sp modelId="{E9537517-FFC0-4E20-A8C7-DB05E2FFE58A}">
      <dsp:nvSpPr>
        <dsp:cNvPr id="0" name=""/>
        <dsp:cNvSpPr/>
      </dsp:nvSpPr>
      <dsp:spPr>
        <a:xfrm>
          <a:off x="455902" y="3131056"/>
          <a:ext cx="4427137" cy="2172986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РЕЧЕВОГО СЛУХА И ПРОИЗНОСИТЕЛЬНОЙ СТОРОНЫ УСТНОЙ РЕЧИ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4241" y="3449282"/>
        <a:ext cx="3130459" cy="1536534"/>
      </dsp:txXfrm>
    </dsp:sp>
    <dsp:sp modelId="{BE2F23D9-C189-49D1-9F1D-D06F7E8824B5}">
      <dsp:nvSpPr>
        <dsp:cNvPr id="0" name=""/>
        <dsp:cNvSpPr/>
      </dsp:nvSpPr>
      <dsp:spPr>
        <a:xfrm rot="18703095">
          <a:off x="3629155" y="2380225"/>
          <a:ext cx="663318" cy="7777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415426"/>
            <a:satOff val="-8871"/>
            <a:lumOff val="331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3662440" y="2610045"/>
        <a:ext cx="464323" cy="466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982D3-F936-4336-B467-3CDC443CBB10}">
      <dsp:nvSpPr>
        <dsp:cNvPr id="0" name=""/>
        <dsp:cNvSpPr/>
      </dsp:nvSpPr>
      <dsp:spPr>
        <a:xfrm>
          <a:off x="2382991" y="2357946"/>
          <a:ext cx="5408049" cy="2537904"/>
        </a:xfrm>
        <a:prstGeom prst="ellipse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Ритмико-интонационная сторона речи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4981" y="2729613"/>
        <a:ext cx="3824069" cy="1794570"/>
      </dsp:txXfrm>
    </dsp:sp>
    <dsp:sp modelId="{F2932EF5-917A-455E-A380-69D846D18BC8}">
      <dsp:nvSpPr>
        <dsp:cNvPr id="0" name=""/>
        <dsp:cNvSpPr/>
      </dsp:nvSpPr>
      <dsp:spPr>
        <a:xfrm rot="17187757">
          <a:off x="5360932" y="1680003"/>
          <a:ext cx="405154" cy="66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404483" y="1872051"/>
        <a:ext cx="283608" cy="401298"/>
      </dsp:txXfrm>
    </dsp:sp>
    <dsp:sp modelId="{E2E6D3ED-CFEF-4E9B-BC2D-598709EE0500}">
      <dsp:nvSpPr>
        <dsp:cNvPr id="0" name=""/>
        <dsp:cNvSpPr/>
      </dsp:nvSpPr>
      <dsp:spPr>
        <a:xfrm>
          <a:off x="4399586" y="319213"/>
          <a:ext cx="2938646" cy="1323439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Паузы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9941" y="513026"/>
        <a:ext cx="2077936" cy="935813"/>
      </dsp:txXfrm>
    </dsp:sp>
    <dsp:sp modelId="{BB3BC8DE-E83E-4FCD-A423-06FA6D29D337}">
      <dsp:nvSpPr>
        <dsp:cNvPr id="0" name=""/>
        <dsp:cNvSpPr/>
      </dsp:nvSpPr>
      <dsp:spPr>
        <a:xfrm rot="19858791">
          <a:off x="7242572" y="1718542"/>
          <a:ext cx="1363108" cy="66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03857"/>
            <a:satOff val="-2218"/>
            <a:lumOff val="82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7255168" y="1900977"/>
        <a:ext cx="1162459" cy="401298"/>
      </dsp:txXfrm>
    </dsp:sp>
    <dsp:sp modelId="{EBB922BF-CFD3-4CAB-B884-AAAF6EB27C06}">
      <dsp:nvSpPr>
        <dsp:cNvPr id="0" name=""/>
        <dsp:cNvSpPr/>
      </dsp:nvSpPr>
      <dsp:spPr>
        <a:xfrm>
          <a:off x="8850821" y="168649"/>
          <a:ext cx="2171674" cy="1535635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Громкость речи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8855" y="393538"/>
        <a:ext cx="1535606" cy="1085857"/>
      </dsp:txXfrm>
    </dsp:sp>
    <dsp:sp modelId="{0F05BDAD-1DCC-4532-AADE-058B48C87095}">
      <dsp:nvSpPr>
        <dsp:cNvPr id="0" name=""/>
        <dsp:cNvSpPr/>
      </dsp:nvSpPr>
      <dsp:spPr>
        <a:xfrm rot="1925320">
          <a:off x="6978107" y="4786696"/>
          <a:ext cx="983871" cy="66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207713"/>
            <a:satOff val="-4436"/>
            <a:lumOff val="165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993434" y="4867167"/>
        <a:ext cx="783222" cy="401298"/>
      </dsp:txXfrm>
    </dsp:sp>
    <dsp:sp modelId="{14A1CD56-28A4-4873-8472-89FE5A8DD6A8}">
      <dsp:nvSpPr>
        <dsp:cNvPr id="0" name=""/>
        <dsp:cNvSpPr/>
      </dsp:nvSpPr>
      <dsp:spPr>
        <a:xfrm>
          <a:off x="8080225" y="5406690"/>
          <a:ext cx="1691012" cy="1254343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Темп речи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27868" y="5590384"/>
        <a:ext cx="1195726" cy="886955"/>
      </dsp:txXfrm>
    </dsp:sp>
    <dsp:sp modelId="{72CA2867-F8AA-4514-9393-C6C580BC84E8}">
      <dsp:nvSpPr>
        <dsp:cNvPr id="0" name=""/>
        <dsp:cNvSpPr/>
      </dsp:nvSpPr>
      <dsp:spPr>
        <a:xfrm rot="8977189">
          <a:off x="2389550" y="4644770"/>
          <a:ext cx="781440" cy="66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311570"/>
            <a:satOff val="-6653"/>
            <a:lumOff val="2483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0800000">
        <a:off x="2576423" y="4727798"/>
        <a:ext cx="580791" cy="401298"/>
      </dsp:txXfrm>
    </dsp:sp>
    <dsp:sp modelId="{4E434080-4DDA-444C-88B8-ED1239D6BCBC}">
      <dsp:nvSpPr>
        <dsp:cNvPr id="0" name=""/>
        <dsp:cNvSpPr/>
      </dsp:nvSpPr>
      <dsp:spPr>
        <a:xfrm>
          <a:off x="0" y="5127988"/>
          <a:ext cx="2465515" cy="1516796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Ритмическая структура речи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066" y="5350118"/>
        <a:ext cx="1743383" cy="1072536"/>
      </dsp:txXfrm>
    </dsp:sp>
    <dsp:sp modelId="{B21B9A85-E55A-4270-92B2-73AFC5988291}">
      <dsp:nvSpPr>
        <dsp:cNvPr id="0" name=""/>
        <dsp:cNvSpPr/>
      </dsp:nvSpPr>
      <dsp:spPr>
        <a:xfrm rot="12919950">
          <a:off x="2427440" y="1738947"/>
          <a:ext cx="936151" cy="668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415426"/>
            <a:satOff val="-8871"/>
            <a:lumOff val="331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0800000">
        <a:off x="2609610" y="1930733"/>
        <a:ext cx="735502" cy="401298"/>
      </dsp:txXfrm>
    </dsp:sp>
    <dsp:sp modelId="{E3397A9E-1BF9-4CD0-A73C-623ECE890A02}">
      <dsp:nvSpPr>
        <dsp:cNvPr id="0" name=""/>
        <dsp:cNvSpPr/>
      </dsp:nvSpPr>
      <dsp:spPr>
        <a:xfrm>
          <a:off x="0" y="133348"/>
          <a:ext cx="2595082" cy="1614446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Мелодическая структура речи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041" y="369778"/>
        <a:ext cx="1835000" cy="1141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55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9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5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4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3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0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1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93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6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31688-393C-43CB-B90D-1CF4F9A2B6D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3B57-3081-4EC4-AFDA-70000FF8E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50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2\Downloads\deti-online.com_-_v-lesu-rodilas-elochka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1" y="622852"/>
            <a:ext cx="11652322" cy="531412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Sylfaen" panose="010A0502050306030303" pitchFamily="18" charset="0"/>
              </a:rPr>
              <a:t>Использование воздушного пластилина как средства развития ритмико-интонационных навыков у детей с нарушениями слуха на индивидуальных и фронтальных </a:t>
            </a:r>
            <a: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занятиях</a:t>
            </a:r>
            <a: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. </a:t>
            </a:r>
            <a:b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Sylfaen" panose="010A0502050306030303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Sylfaen" panose="010A0502050306030303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Sylfaen" panose="010A0502050306030303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Sylfaen" panose="010A0502050306030303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                           </a:t>
            </a:r>
            <a:r>
              <a:rPr lang="ru-RU" sz="2000" b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Мамоджанова</a:t>
            </a:r>
            <a:r>
              <a:rPr lang="ru-RU" sz="20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К.К. МБОУ «С(К)ОШИ № 10 г. Челябинска»</a:t>
            </a:r>
            <a:endParaRPr lang="ru-RU" sz="2000" b="1" dirty="0">
              <a:solidFill>
                <a:srgbClr val="002060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0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21" y="4150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ДОЖДИК КАПАЕТ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2746" y="1201611"/>
            <a:ext cx="5833161" cy="52667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055" y="4833937"/>
            <a:ext cx="5004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КАП  </a:t>
            </a:r>
            <a:r>
              <a:rPr lang="ru-RU" sz="4800" b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КАП</a:t>
            </a:r>
            <a:r>
              <a:rPr lang="ru-RU" sz="4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 </a:t>
            </a:r>
            <a:r>
              <a:rPr lang="ru-RU" sz="4800" b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КАП</a:t>
            </a:r>
            <a:r>
              <a:rPr lang="ru-RU" sz="48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4800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3254" y="-9846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1826" y="36606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461" y="2245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ЛИСТЬЯ ПАДАЮТ </a:t>
            </a:r>
            <a:endParaRPr lang="ru-RU" sz="54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75" y="2459658"/>
            <a:ext cx="3644003" cy="520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ПА  </a:t>
            </a:r>
            <a:r>
              <a:rPr lang="ru-RU" sz="4400" b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ПА</a:t>
            </a:r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 </a:t>
            </a:r>
            <a:r>
              <a:rPr lang="ru-RU" sz="4400" b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ПА</a:t>
            </a:r>
            <a:endParaRPr lang="ru-RU" sz="4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100000" l="0" r="100000">
                        <a14:foregroundMark x1="3676" y1="79333" x2="4706" y2="82778"/>
                        <a14:foregroundMark x1="18971" y1="74333" x2="15441" y2="7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85" y="1178615"/>
            <a:ext cx="4605061" cy="56793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22165" y="106653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0789" y="106654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980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Работа над ударением:</a:t>
            </a:r>
            <a:endParaRPr lang="ru-RU" sz="54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4451" y="3159750"/>
            <a:ext cx="10039350" cy="1382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latin typeface="Century Schoolbook" panose="02040604050505020304" pitchFamily="18" charset="0"/>
              </a:rPr>
              <a:t>Листья шуршат в лесу.</a:t>
            </a:r>
            <a:endParaRPr lang="ru-RU" sz="5400" b="1" dirty="0">
              <a:latin typeface="Century Schoolbook" panose="020406040505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2278089" y="1007303"/>
            <a:ext cx="165308" cy="3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115050" y="1007303"/>
            <a:ext cx="165308" cy="3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5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0320" y="3781425"/>
            <a:ext cx="6742970" cy="28250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Спасибо </a:t>
            </a:r>
            <a:br>
              <a:rPr lang="ru-RU" sz="54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за внимание!</a:t>
            </a:r>
            <a:endParaRPr lang="ru-RU" sz="54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182132" y="5486145"/>
            <a:ext cx="123981" cy="177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2948328" y="4206468"/>
            <a:ext cx="82654" cy="158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12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83" y="0"/>
            <a:ext cx="11728173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Комплексная коррекционная программа</a:t>
            </a:r>
            <a:endParaRPr lang="ru-RU" sz="4800" b="1" dirty="0">
              <a:solidFill>
                <a:srgbClr val="002060"/>
              </a:solidFill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746492"/>
              </p:ext>
            </p:extLst>
          </p:nvPr>
        </p:nvGraphicFramePr>
        <p:xfrm>
          <a:off x="1" y="1308792"/>
          <a:ext cx="12085982" cy="530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5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895974"/>
              </p:ext>
            </p:extLst>
          </p:nvPr>
        </p:nvGraphicFramePr>
        <p:xfrm>
          <a:off x="1076739" y="0"/>
          <a:ext cx="11022496" cy="695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117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4300"/>
            <a:ext cx="11715750" cy="158114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Давайте поиграем?</a:t>
            </a:r>
            <a:endParaRPr lang="ru-RU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0967" y="1580803"/>
            <a:ext cx="4405745" cy="4405745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deti-online.com_-_v-lesu-rodilas-eloch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636838" y="2880996"/>
            <a:ext cx="670242" cy="67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5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-76200"/>
            <a:ext cx="6236974" cy="4677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10" y="3111495"/>
            <a:ext cx="5150296" cy="3862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" y="-76200"/>
            <a:ext cx="5011123" cy="37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169" y="139838"/>
            <a:ext cx="4727713" cy="18347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РЕЧЕВАЯ ЗАРЯДКА</a:t>
            </a:r>
            <a:endParaRPr lang="ru-RU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129" y="290217"/>
            <a:ext cx="6864791" cy="51465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4812" y="472431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7961" y="472430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b="9915"/>
          <a:stretch/>
        </p:blipFill>
        <p:spPr bwMode="auto">
          <a:xfrm>
            <a:off x="159917" y="3031957"/>
            <a:ext cx="4940965" cy="382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42633"/>
            <a:ext cx="8758031" cy="6568523"/>
          </a:xfrm>
        </p:spPr>
      </p:pic>
    </p:spTree>
    <p:extLst>
      <p:ext uri="{BB962C8B-B14F-4D97-AF65-F5344CB8AC3E}">
        <p14:creationId xmlns:p14="http://schemas.microsoft.com/office/powerpoint/2010/main" val="39473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3237" y="251386"/>
            <a:ext cx="6188763" cy="1274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РАБОТА С ЭМОЦИЯМИ</a:t>
            </a:r>
            <a:endParaRPr lang="ru-RU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59896" y="1673183"/>
            <a:ext cx="6732104" cy="50471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271" y="0"/>
            <a:ext cx="5564966" cy="4172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7937" t="23265" r="25571" b="5010"/>
          <a:stretch/>
        </p:blipFill>
        <p:spPr>
          <a:xfrm>
            <a:off x="216289" y="3185380"/>
            <a:ext cx="4376062" cy="3534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04858" y="178331"/>
            <a:ext cx="10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28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9" y="251386"/>
            <a:ext cx="172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24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7355" y="1286326"/>
            <a:ext cx="1708305" cy="1723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7857" y="18811"/>
            <a:ext cx="3036071" cy="1828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000" l="0" r="96500">
                        <a14:foregroundMark x1="27100" y1="33100" x2="76800" y2="42900"/>
                        <a14:foregroundMark x1="27800" y1="55700" x2="68400" y2="28400"/>
                        <a14:foregroundMark x1="37000" y1="39800" x2="70500" y2="34600"/>
                        <a14:foregroundMark x1="33000" y1="40900" x2="43700" y2="61400"/>
                        <a14:foregroundMark x1="34300" y1="41100" x2="43500" y2="40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16592">
            <a:off x="10286877" y="4983560"/>
            <a:ext cx="1834156" cy="18341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100000" l="900" r="98800">
                        <a14:foregroundMark x1="17400" y1="48700" x2="54800" y2="43600"/>
                        <a14:foregroundMark x1="46300" y1="36800" x2="14200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47" y="4818338"/>
            <a:ext cx="2148273" cy="21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69703" y="-215209"/>
            <a:ext cx="5804036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261" y="0"/>
            <a:ext cx="5347048" cy="4008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5878" y="3360873"/>
            <a:ext cx="4505738" cy="3377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12430"/>
            <a:ext cx="5850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РАБОТА НАД РИТМОМ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И ИНТОНАЦИЕЙ</a:t>
            </a:r>
            <a:endParaRPr lang="ru-RU" sz="36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3643" y="4539924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2241" y="4473182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2821" y="5366639"/>
            <a:ext cx="17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/</a:t>
            </a:r>
            <a:endParaRPr lang="ru-RU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96</Words>
  <Application>Microsoft Office PowerPoint</Application>
  <PresentationFormat>Широкоэкранный</PresentationFormat>
  <Paragraphs>34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Schoolbook</vt:lpstr>
      <vt:lpstr>Franklin Gothic Medium</vt:lpstr>
      <vt:lpstr>Sylfaen</vt:lpstr>
      <vt:lpstr>Times New Roman</vt:lpstr>
      <vt:lpstr>Тема Office</vt:lpstr>
      <vt:lpstr>Использование воздушного пластилина как средства развития ритмико-интонационных навыков у детей с нарушениями слуха на индивидуальных и фронтальных занятиях.                                  Мамоджанова К.К. МБОУ «С(К)ОШИ № 10 г. Челябинска»</vt:lpstr>
      <vt:lpstr>Комплексная коррекционная программа</vt:lpstr>
      <vt:lpstr>Презентация PowerPoint</vt:lpstr>
      <vt:lpstr>Давайте поиграем?</vt:lpstr>
      <vt:lpstr>Презентация PowerPoint</vt:lpstr>
      <vt:lpstr>РЕЧЕВАЯ ЗАРЯДКА</vt:lpstr>
      <vt:lpstr>Презентация PowerPoint</vt:lpstr>
      <vt:lpstr>РАБОТА С ЭМОЦИЯМИ</vt:lpstr>
      <vt:lpstr>Презентация PowerPoint</vt:lpstr>
      <vt:lpstr>ДОЖДИК КАПАЕТ  </vt:lpstr>
      <vt:lpstr>ЛИСТЬЯ ПАДАЮТ </vt:lpstr>
      <vt:lpstr>Работа над ударением: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«воздушного пластилина» в работе над ритмико-интонационной стороной речи</dc:title>
  <dc:creator>Ксюша</dc:creator>
  <cp:lastModifiedBy>User</cp:lastModifiedBy>
  <cp:revision>33</cp:revision>
  <dcterms:created xsi:type="dcterms:W3CDTF">2024-10-27T16:55:37Z</dcterms:created>
  <dcterms:modified xsi:type="dcterms:W3CDTF">2025-02-20T09:41:35Z</dcterms:modified>
</cp:coreProperties>
</file>